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98D3-6C9F-406D-BCFC-80E5A18043A7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40C9-9022-49A1-9180-69CD6BC654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0C9-9022-49A1-9180-69CD6BC654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22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0C9-9022-49A1-9180-69CD6BC654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6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task will be to discuss the results/potential results from different perspectives representing stakeholder types </a:t>
            </a:r>
            <a:r>
              <a:rPr lang="en-US" dirty="0" err="1" smtClean="0">
                <a:effectLst/>
              </a:rPr>
              <a:t>etc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0C9-9022-49A1-9180-69CD6BC654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43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D40C9-9022-49A1-9180-69CD6BC654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5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1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4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59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2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3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36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5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5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6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2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37938-D284-4363-8E98-495DA8840501}" type="datetimeFigureOut">
              <a:rPr lang="fr-FR" smtClean="0"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E07A-4EAC-49D1-B977-48E50A4AE2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6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smtClean="0"/>
              <a:t>Introduction to the </a:t>
            </a:r>
            <a:br>
              <a:rPr lang="fr-FR" b="1" dirty="0" smtClean="0"/>
            </a:br>
            <a:r>
              <a:rPr lang="fr-FR" b="1" dirty="0" smtClean="0"/>
              <a:t>3rd CO </a:t>
            </a:r>
            <a:r>
              <a:rPr lang="fr-FR" b="1" dirty="0" err="1" smtClean="0"/>
              <a:t>research</a:t>
            </a:r>
            <a:r>
              <a:rPr lang="fr-FR" b="1" dirty="0" smtClean="0"/>
              <a:t> </a:t>
            </a:r>
            <a:r>
              <a:rPr lang="fr-FR" b="1" dirty="0" err="1" smtClean="0"/>
              <a:t>seminar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6480720" cy="20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02018" y="3200400"/>
            <a:ext cx="313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Stockholm 1st of </a:t>
            </a:r>
            <a:r>
              <a:rPr lang="fr-FR" dirty="0" err="1" smtClean="0"/>
              <a:t>October</a:t>
            </a:r>
            <a:r>
              <a:rPr lang="fr-FR" dirty="0" smtClean="0"/>
              <a:t> 2014 </a:t>
            </a:r>
          </a:p>
          <a:p>
            <a:pPr algn="ctr"/>
            <a:r>
              <a:rPr lang="fr-FR" dirty="0" smtClean="0"/>
              <a:t>NH/SB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Projects</a:t>
            </a:r>
            <a:r>
              <a:rPr lang="fr-FR" dirty="0" smtClean="0"/>
              <a:t>: </a:t>
            </a:r>
            <a:r>
              <a:rPr lang="fr-FR" dirty="0" err="1" smtClean="0"/>
              <a:t>presentation</a:t>
            </a:r>
            <a:r>
              <a:rPr lang="fr-FR" dirty="0" smtClean="0"/>
              <a:t> and discussion</a:t>
            </a:r>
            <a:br>
              <a:rPr lang="fr-FR" dirty="0" smtClean="0"/>
            </a:br>
            <a:r>
              <a:rPr lang="fr-FR" b="1" dirty="0" smtClean="0"/>
              <a:t>Inputs/ insights </a:t>
            </a:r>
            <a:r>
              <a:rPr lang="fr-FR" dirty="0" smtClean="0"/>
              <a:t>: </a:t>
            </a:r>
            <a:r>
              <a:rPr lang="fr-FR" dirty="0" err="1" smtClean="0"/>
              <a:t>external</a:t>
            </a:r>
            <a:r>
              <a:rPr lang="fr-FR" dirty="0" smtClean="0"/>
              <a:t> and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90692"/>
            <a:ext cx="3894584" cy="296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9992" y="170080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CO research seminar, </a:t>
            </a:r>
            <a:r>
              <a:rPr lang="en-US" dirty="0" smtClean="0"/>
              <a:t>Amsterdam, </a:t>
            </a:r>
            <a:r>
              <a:rPr lang="en-US" sz="1400" dirty="0" smtClean="0"/>
              <a:t>15/5/13</a:t>
            </a:r>
          </a:p>
          <a:p>
            <a:pPr algn="ctr"/>
            <a:endParaRPr lang="en-US" sz="1400" dirty="0"/>
          </a:p>
          <a:p>
            <a:pPr algn="ctr"/>
            <a:r>
              <a:rPr lang="en-US" dirty="0"/>
              <a:t>Improving dissemination </a:t>
            </a:r>
            <a:r>
              <a:rPr lang="en-US" dirty="0" smtClean="0"/>
              <a:t>activities in CO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038600" cy="291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700808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 CO research seminar, </a:t>
            </a:r>
            <a:r>
              <a:rPr lang="en-US" dirty="0" smtClean="0"/>
              <a:t>Paris, </a:t>
            </a:r>
            <a:r>
              <a:rPr lang="en-US" sz="1400" dirty="0" smtClean="0"/>
              <a:t>29 /11/ 11</a:t>
            </a:r>
          </a:p>
          <a:p>
            <a:pPr algn="ctr"/>
            <a:endParaRPr lang="en-US" sz="1400" dirty="0"/>
          </a:p>
          <a:p>
            <a:pPr algn="ctr"/>
            <a:r>
              <a:rPr lang="en-US" dirty="0" smtClean="0"/>
              <a:t>Linking call topics with national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Expectations &amp; </a:t>
            </a:r>
            <a:r>
              <a:rPr lang="fr-FR" b="1" dirty="0" err="1" smtClean="0"/>
              <a:t>approach</a:t>
            </a:r>
            <a:r>
              <a:rPr lang="fr-FR" b="1" dirty="0" smtClean="0"/>
              <a:t> for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seminar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752528" cy="44973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Focus on </a:t>
            </a:r>
            <a:r>
              <a:rPr lang="fr-FR" b="1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, </a:t>
            </a:r>
            <a:r>
              <a:rPr lang="fr-FR" dirty="0" err="1" smtClean="0"/>
              <a:t>outcomes</a:t>
            </a:r>
            <a:r>
              <a:rPr lang="fr-FR" dirty="0" smtClean="0"/>
              <a:t>, </a:t>
            </a:r>
            <a:r>
              <a:rPr lang="fr-FR" dirty="0" err="1" smtClean="0"/>
              <a:t>achievements</a:t>
            </a:r>
            <a:endParaRPr lang="fr-FR" dirty="0" smtClean="0"/>
          </a:p>
          <a:p>
            <a:r>
              <a:rPr lang="en-US" b="1" dirty="0" smtClean="0"/>
              <a:t>Interact</a:t>
            </a:r>
            <a:r>
              <a:rPr lang="en-US" dirty="0" smtClean="0"/>
              <a:t> with/among project leaders &amp; stakeholders</a:t>
            </a:r>
          </a:p>
          <a:p>
            <a:r>
              <a:rPr lang="fr-FR" b="1" dirty="0" smtClean="0"/>
              <a:t>Value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: in </a:t>
            </a:r>
            <a:r>
              <a:rPr lang="fr-FR" dirty="0" err="1" smtClean="0"/>
              <a:t>our</a:t>
            </a:r>
            <a:r>
              <a:rPr lang="fr-FR" dirty="0" smtClean="0"/>
              <a:t> country, in EU and </a:t>
            </a:r>
            <a:r>
              <a:rPr lang="fr-FR" dirty="0" err="1" smtClean="0"/>
              <a:t>wider</a:t>
            </a:r>
            <a:endParaRPr lang="fr-FR" dirty="0" smtClean="0"/>
          </a:p>
          <a:p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b="1" dirty="0" smtClean="0"/>
              <a:t>innovation </a:t>
            </a:r>
            <a:r>
              <a:rPr lang="fr-FR" dirty="0" err="1" smtClean="0"/>
              <a:t>potential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EIP and TP</a:t>
            </a:r>
          </a:p>
          <a:p>
            <a:r>
              <a:rPr lang="fr-FR" dirty="0" err="1" smtClean="0"/>
              <a:t>Anticipate</a:t>
            </a:r>
            <a:r>
              <a:rPr lang="fr-FR" dirty="0" smtClean="0"/>
              <a:t>  the future of CO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7496" y="1556792"/>
            <a:ext cx="4536504" cy="4525963"/>
          </a:xfrm>
        </p:spPr>
        <p:txBody>
          <a:bodyPr>
            <a:normAutofit lnSpcReduction="10000"/>
          </a:bodyPr>
          <a:lstStyle/>
          <a:p>
            <a:r>
              <a:rPr lang="fr-FR" i="1" dirty="0" err="1" smtClean="0"/>
              <a:t>Brief</a:t>
            </a:r>
            <a:r>
              <a:rPr lang="fr-FR" i="1" dirty="0" smtClean="0"/>
              <a:t> </a:t>
            </a:r>
            <a:r>
              <a:rPr lang="fr-FR" i="1" dirty="0" err="1" smtClean="0"/>
              <a:t>outlook</a:t>
            </a:r>
            <a:r>
              <a:rPr lang="fr-FR" i="1" dirty="0" smtClean="0"/>
              <a:t> of </a:t>
            </a:r>
            <a:r>
              <a:rPr lang="fr-FR" i="1" dirty="0" err="1" smtClean="0"/>
              <a:t>results</a:t>
            </a:r>
            <a:r>
              <a:rPr lang="fr-FR" i="1" dirty="0" smtClean="0"/>
              <a:t>, </a:t>
            </a:r>
            <a:r>
              <a:rPr lang="fr-FR" i="1" dirty="0" err="1" smtClean="0"/>
              <a:t>supported</a:t>
            </a:r>
            <a:r>
              <a:rPr lang="fr-FR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leaflets</a:t>
            </a:r>
            <a:endParaRPr lang="fr-FR" i="1" dirty="0" smtClean="0"/>
          </a:p>
          <a:p>
            <a:r>
              <a:rPr lang="fr-FR" i="1" dirty="0" err="1" smtClean="0"/>
              <a:t>Participatory</a:t>
            </a:r>
            <a:r>
              <a:rPr lang="fr-FR" i="1" dirty="0" smtClean="0"/>
              <a:t> </a:t>
            </a:r>
            <a:r>
              <a:rPr lang="fr-FR" i="1" dirty="0" err="1" smtClean="0"/>
              <a:t>work</a:t>
            </a:r>
            <a:r>
              <a:rPr lang="fr-FR" i="1" dirty="0" smtClean="0"/>
              <a:t> in (inter)active </a:t>
            </a:r>
            <a:r>
              <a:rPr lang="fr-FR" i="1" dirty="0" err="1" smtClean="0"/>
              <a:t>moving</a:t>
            </a:r>
            <a:r>
              <a:rPr lang="fr-FR" i="1" dirty="0" smtClean="0"/>
              <a:t> groups</a:t>
            </a:r>
          </a:p>
          <a:p>
            <a:r>
              <a:rPr lang="fr-FR" i="1" dirty="0" smtClean="0"/>
              <a:t>Connections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other</a:t>
            </a:r>
            <a:r>
              <a:rPr lang="fr-FR" i="1" dirty="0" smtClean="0"/>
              <a:t> initiatives, mix perspectives</a:t>
            </a:r>
          </a:p>
          <a:p>
            <a:r>
              <a:rPr lang="fr-FR" i="1" dirty="0" err="1" smtClean="0"/>
              <a:t>Lessons</a:t>
            </a:r>
            <a:r>
              <a:rPr lang="fr-FR" i="1" dirty="0" smtClean="0"/>
              <a:t> and issues for the future of CO+</a:t>
            </a:r>
          </a:p>
          <a:p>
            <a:r>
              <a:rPr lang="fr-FR" i="1" dirty="0" smtClean="0"/>
              <a:t>Memory (</a:t>
            </a:r>
            <a:r>
              <a:rPr lang="fr-FR" i="1" dirty="0" err="1" smtClean="0"/>
              <a:t>including</a:t>
            </a:r>
            <a:r>
              <a:rPr lang="fr-FR" i="1" dirty="0" smtClean="0"/>
              <a:t> </a:t>
            </a:r>
            <a:r>
              <a:rPr lang="fr-FR" i="1" dirty="0" err="1" smtClean="0"/>
              <a:t>videos</a:t>
            </a:r>
            <a:r>
              <a:rPr lang="fr-FR" i="1" dirty="0" smtClean="0"/>
              <a:t>) and imagination</a:t>
            </a:r>
          </a:p>
          <a:p>
            <a:endParaRPr lang="fr-FR" i="1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54" y="6083701"/>
            <a:ext cx="2239541" cy="7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And </a:t>
            </a:r>
            <a:r>
              <a:rPr lang="fr-FR" dirty="0" err="1" smtClean="0"/>
              <a:t>above</a:t>
            </a:r>
            <a:r>
              <a:rPr lang="fr-FR" smtClean="0"/>
              <a:t> all…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8110"/>
            <a:ext cx="5256584" cy="398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Topics</a:t>
            </a:r>
            <a:r>
              <a:rPr lang="fr-FR" dirty="0" smtClean="0"/>
              <a:t> / 1st call COII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(1) CROPPING: DESIGNING ROBUST AND PRODUCTIVE CROPPING SYSTEMS AT FIELD, FARM AND LANDSCAPE LEVEL </a:t>
            </a:r>
            <a:endParaRPr lang="fr-FR" dirty="0"/>
          </a:p>
          <a:p>
            <a:r>
              <a:rPr lang="en-US" b="1" dirty="0"/>
              <a:t>(2) MONOGASTRIC: ROBUST AND COMPETITIVE PRODUCTION SYSTEMS FOR PIGS, POULTRY AND FISH </a:t>
            </a:r>
            <a:endParaRPr lang="fr-FR" dirty="0"/>
          </a:p>
          <a:p>
            <a:r>
              <a:rPr lang="en-US" b="1" dirty="0"/>
              <a:t>(3) QUALITY: ENSURING QUALITY AND SAFETY OF ORGANIC FOOD ALONG THE WHOLE CHAIN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205</Words>
  <Application>Microsoft Office PowerPoint</Application>
  <PresentationFormat>Affichage à l'écran (4:3)</PresentationFormat>
  <Paragraphs>31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Introduction to the  3rd CO research seminar</vt:lpstr>
      <vt:lpstr>Projects: presentation and discussion Inputs/ insights : external and specific </vt:lpstr>
      <vt:lpstr>Expectations &amp; approach for this seminar</vt:lpstr>
      <vt:lpstr>And above all…</vt:lpstr>
      <vt:lpstr>Topics / 1st call COII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</dc:creator>
  <cp:lastModifiedBy>Lucie</cp:lastModifiedBy>
  <cp:revision>12</cp:revision>
  <dcterms:created xsi:type="dcterms:W3CDTF">2014-09-29T12:55:53Z</dcterms:created>
  <dcterms:modified xsi:type="dcterms:W3CDTF">2014-10-01T05:58:19Z</dcterms:modified>
</cp:coreProperties>
</file>